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0" r:id="rId2"/>
    <p:sldId id="256" r:id="rId3"/>
    <p:sldId id="258" r:id="rId4"/>
    <p:sldId id="261" r:id="rId5"/>
    <p:sldId id="257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44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4073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7679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83126"/>
            <a:ext cx="9144000" cy="67748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600" b="1" dirty="0">
                <a:solidFill>
                  <a:srgbClr val="FFC000"/>
                </a:solidFill>
              </a:rPr>
              <a:t>НАДІЯ в Старому Заповіті</a:t>
            </a:r>
            <a:endParaRPr lang="uk-UA" sz="36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uk-UA" sz="2800" i="1" dirty="0"/>
              <a:t>(в </a:t>
            </a:r>
            <a:r>
              <a:rPr lang="uk-UA" sz="2800" i="1" dirty="0" err="1"/>
              <a:t>укр</a:t>
            </a:r>
            <a:r>
              <a:rPr lang="uk-UA" sz="2800" i="1" dirty="0"/>
              <a:t>. перекладі «надіятися» часто перекладається як «чекати», «сподіватися», «очікувати»)</a:t>
            </a:r>
            <a:endParaRPr lang="uk-UA" sz="2800" dirty="0"/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(Йова 11:18)  І будеш ти певний, бо маєш надію, і викопаєш собі яму та й будеш безпечно лежати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31:25)  Будьте сильні, і хай буде міцне ваше серце, усі, хто надію покладає на Господа!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4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39:8)  А тепер на що маю надіятись, Господи? Надія моя на Тебе вона!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42:5)  </a:t>
            </a:r>
            <a:r>
              <a:rPr lang="x-none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Чого, душе моя, ти сумуєш, і чого ти в мені непокоїшся? Май надію на Бога, бо я Йому буду ще дякувати за спасіння Його!</a:t>
            </a:r>
          </a:p>
          <a:p>
            <a:pPr>
              <a:spcAft>
                <a:spcPts val="1200"/>
              </a:spcAft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(Пс. 71:5)  Ти бо, Владико, надія моя, Господи, Ти охорона моя від юнацького віку мого!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(Пс. 71:14)  А я буду постійно надіятись, і славу Твою над усе я помножу!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119:114) 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Ти – мій помічник і мій заступник. Я покладаю надію на Твоє слово.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119:116)  За словом Своїм підіпри Ти мене, і я житиму, і в надії моїй не завдай мені сорому!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33:2)  Господи, змилуйсь над нами, на Тебе надіємось ми! Будь їхнім раменом щоранку та в час утиску нашим спасінням!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51:5)  Близька правда Моя: вийде спасіння Моє, а рамена Мої будуть суд видавати народам. Острови будуть мати надію на Мене і сподівання свої покладуть на рамено Моє.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dirty="0"/>
              <a:t> 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(Єр. 29:11)  Бо Я знаю ті думки, які думаю про вас, говорить Господь, думки спокою, а не на зло, щоб дати вам будучність та надію.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(Єр. 31:17)  І для твого майбутнього є сподівання, говорить Господь, і до границь твоїх вернуться діти твої!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54267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0543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Плач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 3:24)  Господь це мій уділ, говорить душа моя, тому я надію на Нього складаю!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800" b="1" dirty="0">
                <a:latin typeface="Arial" panose="020B0604020202020204" pitchFamily="34" charset="0"/>
                <a:cs typeface="Arial" panose="020B0604020202020204" pitchFamily="34" charset="0"/>
              </a:rPr>
              <a:t>Плач</a:t>
            </a: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 3:29)  хай закриє він порохом уста свої, може є ще надія.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12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55</TotalTime>
  <Words>375</Words>
  <Application>Microsoft Office PowerPoint</Application>
  <PresentationFormat>Екран (4:3)</PresentationFormat>
  <Paragraphs>32</Paragraphs>
  <Slides>7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14</cp:revision>
  <dcterms:created xsi:type="dcterms:W3CDTF">2020-02-04T09:37:04Z</dcterms:created>
  <dcterms:modified xsi:type="dcterms:W3CDTF">2024-03-10T16:18:32Z</dcterms:modified>
</cp:coreProperties>
</file>